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90" r:id="rId4"/>
    <p:sldId id="258" r:id="rId5"/>
    <p:sldId id="259" r:id="rId6"/>
    <p:sldId id="260" r:id="rId7"/>
    <p:sldId id="261" r:id="rId8"/>
    <p:sldId id="280" r:id="rId9"/>
    <p:sldId id="262" r:id="rId10"/>
    <p:sldId id="291" r:id="rId11"/>
    <p:sldId id="263" r:id="rId12"/>
    <p:sldId id="264" r:id="rId13"/>
    <p:sldId id="281" r:id="rId14"/>
    <p:sldId id="28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A86C-E401-4074-BC3D-D00CC5BCDC06}" type="datetimeFigureOut">
              <a:rPr lang="en-IN" smtClean="0"/>
              <a:t>16-10-2020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EE2F-89E7-42D2-87AC-81E15C2C9C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046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A86C-E401-4074-BC3D-D00CC5BCDC06}" type="datetimeFigureOut">
              <a:rPr lang="en-IN" smtClean="0"/>
              <a:t>16-10-2020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EE2F-89E7-42D2-87AC-81E15C2C9C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8400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A86C-E401-4074-BC3D-D00CC5BCDC06}" type="datetimeFigureOut">
              <a:rPr lang="en-IN" smtClean="0"/>
              <a:t>16-10-2020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EE2F-89E7-42D2-87AC-81E15C2C9CF0}" type="slidenum">
              <a:rPr lang="en-IN" smtClean="0"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8107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A86C-E401-4074-BC3D-D00CC5BCDC06}" type="datetimeFigureOut">
              <a:rPr lang="en-IN" smtClean="0"/>
              <a:t>16-10-2020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EE2F-89E7-42D2-87AC-81E15C2C9C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4121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A86C-E401-4074-BC3D-D00CC5BCDC06}" type="datetimeFigureOut">
              <a:rPr lang="en-IN" smtClean="0"/>
              <a:t>16-10-2020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EE2F-89E7-42D2-87AC-81E15C2C9CF0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7433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A86C-E401-4074-BC3D-D00CC5BCDC06}" type="datetimeFigureOut">
              <a:rPr lang="en-IN" smtClean="0"/>
              <a:t>16-10-2020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EE2F-89E7-42D2-87AC-81E15C2C9C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723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A86C-E401-4074-BC3D-D00CC5BCDC06}" type="datetimeFigureOut">
              <a:rPr lang="en-IN" smtClean="0"/>
              <a:t>16-10-2020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EE2F-89E7-42D2-87AC-81E15C2C9C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7031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A86C-E401-4074-BC3D-D00CC5BCDC06}" type="datetimeFigureOut">
              <a:rPr lang="en-IN" smtClean="0"/>
              <a:t>16-10-2020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EE2F-89E7-42D2-87AC-81E15C2C9C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8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A86C-E401-4074-BC3D-D00CC5BCDC06}" type="datetimeFigureOut">
              <a:rPr lang="en-IN" smtClean="0"/>
              <a:t>16-10-2020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EE2F-89E7-42D2-87AC-81E15C2C9C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1703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A86C-E401-4074-BC3D-D00CC5BCDC06}" type="datetimeFigureOut">
              <a:rPr lang="en-IN" smtClean="0"/>
              <a:t>16-10-2020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EE2F-89E7-42D2-87AC-81E15C2C9C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6234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A86C-E401-4074-BC3D-D00CC5BCDC06}" type="datetimeFigureOut">
              <a:rPr lang="en-IN" smtClean="0"/>
              <a:t>16-10-2020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EE2F-89E7-42D2-87AC-81E15C2C9C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7133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A86C-E401-4074-BC3D-D00CC5BCDC06}" type="datetimeFigureOut">
              <a:rPr lang="en-IN" smtClean="0"/>
              <a:t>16-10-2020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EE2F-89E7-42D2-87AC-81E15C2C9C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889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A86C-E401-4074-BC3D-D00CC5BCDC06}" type="datetimeFigureOut">
              <a:rPr lang="en-IN" smtClean="0"/>
              <a:t>16-10-2020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EE2F-89E7-42D2-87AC-81E15C2C9C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518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A86C-E401-4074-BC3D-D00CC5BCDC06}" type="datetimeFigureOut">
              <a:rPr lang="en-IN" smtClean="0"/>
              <a:t>16-10-2020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EE2F-89E7-42D2-87AC-81E15C2C9C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42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A86C-E401-4074-BC3D-D00CC5BCDC06}" type="datetimeFigureOut">
              <a:rPr lang="en-IN" smtClean="0"/>
              <a:t>16-10-2020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EE2F-89E7-42D2-87AC-81E15C2C9C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3216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6A86C-E401-4074-BC3D-D00CC5BCDC06}" type="datetimeFigureOut">
              <a:rPr lang="en-IN" smtClean="0"/>
              <a:t>16-10-2020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EEE2F-89E7-42D2-87AC-81E15C2C9C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1864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6A86C-E401-4074-BC3D-D00CC5BCDC06}" type="datetimeFigureOut">
              <a:rPr lang="en-IN" smtClean="0"/>
              <a:t>16-10-2020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ECEEE2F-89E7-42D2-87AC-81E15C2C9C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861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A13E1E-A737-4E06-8458-B204EE86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049" y="2935793"/>
            <a:ext cx="10515600" cy="1325563"/>
          </a:xfrm>
        </p:spPr>
        <p:txBody>
          <a:bodyPr>
            <a:normAutofit/>
          </a:bodyPr>
          <a:lstStyle/>
          <a:p>
            <a:r>
              <a:rPr lang="en-IN" sz="60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    Arboreal Adaptation</a:t>
            </a:r>
            <a:endParaRPr lang="en-IN" sz="6000" dirty="0">
              <a:solidFill>
                <a:srgbClr val="00206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C1E5ED-4565-4117-A115-1B78CE054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42" y="236805"/>
            <a:ext cx="8175219" cy="27695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01530" tIns="238050" rIns="0" bIns="249159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555555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Roboto"/>
              </a:rPr>
              <a:t>  </a:t>
            </a:r>
            <a:r>
              <a:rPr kumimoji="0" lang="en-US" altLang="en-US" sz="120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Roboto"/>
              </a:rPr>
              <a:t>         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Roboto"/>
              </a:rPr>
              <a:t>                           </a:t>
            </a:r>
            <a:r>
              <a:rPr kumimoji="0" lang="en-US" altLang="en-US" sz="12000" b="0" i="0" u="none" strike="noStrike" cap="none" normalizeH="0" baseline="0" dirty="0">
                <a:ln>
                  <a:noFill/>
                </a:ln>
                <a:solidFill>
                  <a:srgbClr val="555555"/>
                </a:solidFill>
                <a:effectLst/>
                <a:latin typeface="Roboto"/>
              </a:rPr>
              <a:t>      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Image result for prehensile feet primate">
            <a:extLst>
              <a:ext uri="{FF2B5EF4-FFF2-40B4-BE49-F238E27FC236}">
                <a16:creationId xmlns:a16="http://schemas.microsoft.com/office/drawing/2014/main" id="{1246AAC9-D874-45F3-A9F2-567D57F78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43" y="236805"/>
            <a:ext cx="3419475" cy="220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mage result for prehensile feet primate">
            <a:extLst>
              <a:ext uri="{FF2B5EF4-FFF2-40B4-BE49-F238E27FC236}">
                <a16:creationId xmlns:a16="http://schemas.microsoft.com/office/drawing/2014/main" id="{9D7315CA-CEC4-477A-B59A-59B13816E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685" y="236805"/>
            <a:ext cx="3678315" cy="220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CB301575-027F-4646-B49C-CA1460C6D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382" y="4412202"/>
            <a:ext cx="3533775" cy="230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protrusible tongue in arboreal">
            <a:extLst>
              <a:ext uri="{FF2B5EF4-FFF2-40B4-BE49-F238E27FC236}">
                <a16:creationId xmlns:a16="http://schemas.microsoft.com/office/drawing/2014/main" id="{7BC212D6-4940-4023-A23C-B93801510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1" y="4412202"/>
            <a:ext cx="3457577" cy="244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042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48F13E-D89F-45B3-97DF-DB12F6AC4FEF}"/>
              </a:ext>
            </a:extLst>
          </p:cNvPr>
          <p:cNvSpPr txBox="1"/>
          <p:nvPr/>
        </p:nvSpPr>
        <p:spPr>
          <a:xfrm>
            <a:off x="772357" y="1367162"/>
            <a:ext cx="8606900" cy="369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digits in this form may be opposable.</a:t>
            </a:r>
          </a:p>
          <a:p>
            <a:pPr marL="457200" indent="-45720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those cases where the feet are not prehensile, the digits are furnished with powerful claws as seen in Squirrels. </a:t>
            </a:r>
          </a:p>
          <a:p>
            <a:pPr marL="457200" indent="-45720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claws may be curved.</a:t>
            </a:r>
            <a:endParaRPr lang="en-US" sz="3200" b="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655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05BEC-04E1-43CB-8768-8BB1FC54F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Contd.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4D356-0258-46EF-91DA-A69D5AF26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77" y="1725583"/>
            <a:ext cx="8596668" cy="3880773"/>
          </a:xfrm>
        </p:spPr>
        <p:txBody>
          <a:bodyPr>
            <a:normAutofit lnSpcReduction="10000"/>
          </a:bodyPr>
          <a:lstStyle/>
          <a:p>
            <a:pPr algn="just" fontAlgn="base">
              <a:lnSpc>
                <a:spcPct val="150000"/>
              </a:lnSpc>
            </a:pPr>
            <a:r>
              <a:rPr lang="en-US" sz="3200" b="0" dirty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Presence of adhesive discs at the tip of the digits or on soles is climbing organs.</a:t>
            </a:r>
          </a:p>
          <a:p>
            <a:pPr algn="just" fontAlgn="base">
              <a:lnSpc>
                <a:spcPct val="150000"/>
              </a:lnSpc>
            </a:pPr>
            <a:r>
              <a:rPr lang="en-US" sz="3200" b="0" dirty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These are observed in tree-frogs,. </a:t>
            </a:r>
          </a:p>
          <a:p>
            <a:pPr algn="just" fontAlgn="base">
              <a:lnSpc>
                <a:spcPct val="150000"/>
              </a:lnSpc>
            </a:pPr>
            <a:r>
              <a:rPr lang="en-US" sz="3200" b="0" dirty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In tree-frogs the sticky secretion of the adhesive discs helps in adhesion.</a:t>
            </a:r>
          </a:p>
          <a:p>
            <a:pPr algn="just">
              <a:lnSpc>
                <a:spcPct val="150000"/>
              </a:lnSpc>
            </a:pPr>
            <a:endParaRPr lang="en-IN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624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A1A30-CC52-43C5-98D9-AF5E054E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20" y="39175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Limb Girdles:</a:t>
            </a:r>
            <a:br>
              <a:rPr lang="en-US" b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</a:b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4DA1F-0C68-488D-B4D6-C9277BE4F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52" y="1305017"/>
            <a:ext cx="9321553" cy="5428695"/>
          </a:xfrm>
        </p:spPr>
        <p:txBody>
          <a:bodyPr>
            <a:noAutofit/>
          </a:bodyPr>
          <a:lstStyle/>
          <a:p>
            <a:pPr algn="just" fontAlgn="base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pectoral girdle is strongly built.</a:t>
            </a:r>
          </a:p>
          <a:p>
            <a:pPr algn="just" fontAlgn="base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The clavicles and scapulae are highly developed. </a:t>
            </a:r>
          </a:p>
          <a:p>
            <a:pPr algn="just" fontAlgn="base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clavicles play a very important role and can withstand the pressure of the breast muscles. </a:t>
            </a:r>
          </a:p>
          <a:p>
            <a:pPr algn="just" fontAlgn="base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pelvic girdle is less modified. </a:t>
            </a:r>
          </a:p>
          <a:p>
            <a:pPr algn="just" fontAlgn="base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ilia become broadened out to support the viscera.</a:t>
            </a:r>
          </a:p>
          <a:p>
            <a:pPr algn="just">
              <a:lnSpc>
                <a:spcPct val="160000"/>
              </a:lnSpc>
              <a:buFont typeface="Wingdings" panose="05000000000000000000" pitchFamily="2" charset="2"/>
              <a:buChar char="§"/>
            </a:pPr>
            <a:endParaRPr lang="en-IN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797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6EF108-5391-464E-8EBB-45057A435C51}"/>
              </a:ext>
            </a:extLst>
          </p:cNvPr>
          <p:cNvSpPr txBox="1"/>
          <p:nvPr/>
        </p:nvSpPr>
        <p:spPr>
          <a:xfrm>
            <a:off x="383219" y="325746"/>
            <a:ext cx="8716393" cy="6206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fontAlgn="base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Modification of the Tail:</a:t>
            </a:r>
            <a:endParaRPr lang="en-US" sz="2800" b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fontAlgn="base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most arboreal forms, the tail is pre­hensile. In Chamaeleon the tail is prehen­sile. In non-prehensile forms, the ectoder­mal scales (as in </a:t>
            </a:r>
            <a:r>
              <a:rPr lang="en-US" sz="2800" b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Anomalurus</a:t>
            </a:r>
            <a:r>
              <a:rPr lang="en-US" sz="2800" b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 flying squirrel) prevent the animal from slipping. </a:t>
            </a:r>
          </a:p>
          <a:p>
            <a:pPr marL="457200" indent="-457200" algn="just" fontAlgn="base">
              <a:lnSpc>
                <a:spcPct val="160000"/>
              </a:lnSpc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One of the most remarkable examples is Ateles, the spider monkey, where the tail is highly prehensile.</a:t>
            </a:r>
          </a:p>
        </p:txBody>
      </p:sp>
    </p:spTree>
    <p:extLst>
      <p:ext uri="{BB962C8B-B14F-4D97-AF65-F5344CB8AC3E}">
        <p14:creationId xmlns:p14="http://schemas.microsoft.com/office/powerpoint/2010/main" val="2896551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C0F28D-32B9-44AF-A5D5-E54313008A68}"/>
              </a:ext>
            </a:extLst>
          </p:cNvPr>
          <p:cNvSpPr txBox="1"/>
          <p:nvPr/>
        </p:nvSpPr>
        <p:spPr>
          <a:xfrm>
            <a:off x="2880804" y="2234498"/>
            <a:ext cx="609895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IN" sz="6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679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91257A-7AA0-41FB-BAD5-88FF9DCAF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351" y="507168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Arborial</a:t>
            </a:r>
            <a:r>
              <a:rPr lang="en-US" b="1" dirty="0">
                <a:solidFill>
                  <a:srgbClr val="C00000"/>
                </a:solidFill>
              </a:rPr>
              <a:t>?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9E04F-25A9-4637-AF55-CD0B21580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049" y="1761709"/>
            <a:ext cx="8771138" cy="562781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Arboreal Locomotion “Tree Climbing” Arboreal locomotion refers to species that live in and move through trees. </a:t>
            </a:r>
          </a:p>
          <a:p>
            <a:pPr algn="just">
              <a:lnSpc>
                <a:spcPct val="150000"/>
              </a:lnSpc>
            </a:pPr>
            <a:r>
              <a:rPr lang="en-US" sz="28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animals often possess physical adaptations that aid in this movement. </a:t>
            </a:r>
          </a:p>
        </p:txBody>
      </p:sp>
    </p:spTree>
    <p:extLst>
      <p:ext uri="{BB962C8B-B14F-4D97-AF65-F5344CB8AC3E}">
        <p14:creationId xmlns:p14="http://schemas.microsoft.com/office/powerpoint/2010/main" val="2067492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CFA64D4-28CA-46E8-8B20-ACEBF9754965}"/>
              </a:ext>
            </a:extLst>
          </p:cNvPr>
          <p:cNvSpPr txBox="1"/>
          <p:nvPr/>
        </p:nvSpPr>
        <p:spPr>
          <a:xfrm>
            <a:off x="514905" y="1180730"/>
            <a:ext cx="8633533" cy="2955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 adaptations may include long limbs, prehensile tail, and claws.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Animals that exhibit arboreal locomotion include squirrels, sloths, and monkeys.</a:t>
            </a:r>
            <a:endParaRPr lang="en-IN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673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F17DA-E12F-459E-898F-17E5CE4DB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C00000"/>
                </a:solidFill>
              </a:rPr>
              <a:t>Arborial</a:t>
            </a:r>
            <a:r>
              <a:rPr lang="en-US" b="1" dirty="0">
                <a:solidFill>
                  <a:srgbClr val="C00000"/>
                </a:solidFill>
              </a:rPr>
              <a:t>?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89CF5-E530-4A1F-8851-E0BA45119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4663"/>
            <a:ext cx="8596668" cy="388077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3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Arboreal life is sought for safety, retreat and for abundance and easy pro­curement of food. </a:t>
            </a:r>
          </a:p>
          <a:p>
            <a:pPr algn="just">
              <a:lnSpc>
                <a:spcPct val="150000"/>
              </a:lnSpc>
            </a:pPr>
            <a:r>
              <a:rPr lang="en-US" sz="3600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the phylogenetic history of the vertebrates, arboreal life is very significant.</a:t>
            </a:r>
            <a:endParaRPr lang="en-IN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293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47A47-06D3-44CC-A9AB-B92235BEB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5C32F-EE03-4183-ADCD-0E23671B3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402" y="1690688"/>
            <a:ext cx="8595600" cy="4351338"/>
          </a:xfrm>
        </p:spPr>
        <p:txBody>
          <a:bodyPr>
            <a:norm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sz="2800" b="1" dirty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The animals belonging to this cate­gory exhibit different modes of progression:</a:t>
            </a:r>
            <a:endParaRPr lang="en-US" sz="2800" b="0" dirty="0">
              <a:solidFill>
                <a:srgbClr val="C00000"/>
              </a:solidFill>
              <a:effectLst/>
              <a:latin typeface="Georgia" panose="02040502050405020303" pitchFamily="18" charset="0"/>
            </a:endParaRP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2800" b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(a)</a:t>
            </a:r>
            <a:r>
              <a:rPr lang="en-IN" sz="28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Branch runners</a:t>
            </a: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2800" b="0" dirty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Progression on the upper surface of the trees by the help of the fore- and hind-­limbs. Most of the arboreal forms move by this method.</a:t>
            </a:r>
          </a:p>
          <a:p>
            <a:pPr algn="just">
              <a:lnSpc>
                <a:spcPct val="150000"/>
              </a:lnSpc>
            </a:pPr>
            <a:endParaRPr lang="en-I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83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75FF-5C94-4C44-8CDA-3FE4A4E7A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78F23-FCB5-4560-81FF-B1799DACA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275" y="1743339"/>
            <a:ext cx="8596668" cy="3880773"/>
          </a:xfrm>
        </p:spPr>
        <p:txBody>
          <a:bodyPr>
            <a:noAutofit/>
          </a:bodyPr>
          <a:lstStyle/>
          <a:p>
            <a:pPr marL="0" indent="0" algn="just" fontAlgn="base">
              <a:lnSpc>
                <a:spcPct val="150000"/>
              </a:lnSpc>
              <a:buNone/>
            </a:pPr>
            <a:r>
              <a:rPr lang="en-US" sz="2800" dirty="0">
                <a:solidFill>
                  <a:srgbClr val="002060"/>
                </a:solidFill>
                <a:latin typeface="Arial Black" panose="020B0A04020102020204" pitchFamily="34" charset="0"/>
              </a:rPr>
              <a:t>b. 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Forms swinging by the forelimbs</a:t>
            </a: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2800" b="0" dirty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Pro­gression by swinging by the forelimbs is observed only in Primates. </a:t>
            </a: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2800" b="0" dirty="0">
                <a:solidFill>
                  <a:srgbClr val="C00000"/>
                </a:solidFill>
                <a:effectLst/>
                <a:latin typeface="Georgia" panose="02040502050405020303" pitchFamily="18" charset="0"/>
              </a:rPr>
              <a:t>They can move with speed and accuracy by the forelimbs from tree to tree.</a:t>
            </a:r>
          </a:p>
          <a:p>
            <a:pPr marL="0" indent="0" algn="just">
              <a:lnSpc>
                <a:spcPct val="150000"/>
              </a:lnSpc>
              <a:buNone/>
            </a:pPr>
            <a:br>
              <a:rPr lang="en-US" sz="2800" dirty="0">
                <a:solidFill>
                  <a:srgbClr val="C00000"/>
                </a:solidFill>
              </a:rPr>
            </a:br>
            <a:endParaRPr lang="en-I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09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70763-2A35-4976-AA21-F5550736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334392"/>
            <a:ext cx="8596668" cy="1320800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  <a:effectLst/>
                <a:latin typeface="Georgia" panose="02040502050405020303" pitchFamily="18" charset="0"/>
              </a:rPr>
              <a:t>Modifications for </a:t>
            </a:r>
            <a:r>
              <a:rPr lang="en-US" b="1" dirty="0" err="1">
                <a:solidFill>
                  <a:srgbClr val="00B050"/>
                </a:solidFill>
                <a:latin typeface="Georgia" panose="02040502050405020303" pitchFamily="18" charset="0"/>
              </a:rPr>
              <a:t>Arborial</a:t>
            </a:r>
            <a:r>
              <a:rPr lang="en-US" b="1" dirty="0">
                <a:solidFill>
                  <a:srgbClr val="00B050"/>
                </a:solidFill>
                <a:effectLst/>
                <a:latin typeface="Georgia" panose="02040502050405020303" pitchFamily="18" charset="0"/>
              </a:rPr>
              <a:t> Life:</a:t>
            </a:r>
            <a:br>
              <a:rPr lang="en-US" b="0" dirty="0">
                <a:solidFill>
                  <a:srgbClr val="00B050"/>
                </a:solidFill>
                <a:effectLst/>
                <a:latin typeface="Georgia" panose="02040502050405020303" pitchFamily="18" charset="0"/>
              </a:rPr>
            </a:br>
            <a:endParaRPr lang="en-IN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60223-D157-4716-9766-715B1D052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07" y="1422008"/>
            <a:ext cx="8838996" cy="5538086"/>
          </a:xfrm>
        </p:spPr>
        <p:txBody>
          <a:bodyPr>
            <a:noAutofit/>
          </a:bodyPr>
          <a:lstStyle/>
          <a:p>
            <a:pPr algn="just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general contour of the body and the limbs are extremely modified to lead per­fect scansorial life.</a:t>
            </a:r>
          </a:p>
          <a:p>
            <a:pPr algn="just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Body Architecture:</a:t>
            </a:r>
            <a:endParaRPr lang="en-US" sz="2800" b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climbing, the chest along with ribs, the shoulder and the pelvic region are very strongly built. </a:t>
            </a:r>
          </a:p>
          <a:p>
            <a:pPr algn="just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b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fully arboreal types, the thorax is subcircular and the ribs are extremely curved.</a:t>
            </a:r>
          </a:p>
        </p:txBody>
      </p:sp>
    </p:spTree>
    <p:extLst>
      <p:ext uri="{BB962C8B-B14F-4D97-AF65-F5344CB8AC3E}">
        <p14:creationId xmlns:p14="http://schemas.microsoft.com/office/powerpoint/2010/main" val="2642385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0DEB0F-B7C8-4AAB-895A-23BB24EFACDD}"/>
              </a:ext>
            </a:extLst>
          </p:cNvPr>
          <p:cNvSpPr txBox="1"/>
          <p:nvPr/>
        </p:nvSpPr>
        <p:spPr>
          <a:xfrm>
            <a:off x="301842" y="861134"/>
            <a:ext cx="9046346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6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Another modification is the elongation and the increment of the number of the </a:t>
            </a:r>
            <a:r>
              <a:rPr lang="en-US" sz="3600" b="0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dorsolumbar</a:t>
            </a:r>
            <a:r>
              <a:rPr lang="en-US" sz="3600" b="0" i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vertebrae.</a:t>
            </a:r>
            <a:endParaRPr lang="en-IN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826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51D1-751A-473C-B1A2-CDF2EB2AB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556" y="249716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Locomotory Organs</a:t>
            </a:r>
            <a:br>
              <a:rPr lang="en-US" b="0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</a:b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66E3D-AC00-4AB2-A757-2254CC7EA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726" y="1300071"/>
            <a:ext cx="8824404" cy="5630346"/>
          </a:xfrm>
        </p:spPr>
        <p:txBody>
          <a:bodyPr>
            <a:noAutofit/>
          </a:bodyPr>
          <a:lstStyle/>
          <a:p>
            <a:pPr marL="0" indent="0" algn="just" fontAlgn="base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Limbs:</a:t>
            </a:r>
            <a:endParaRPr lang="en-US" sz="2800" b="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50000"/>
              </a:lnSpc>
            </a:pPr>
            <a:r>
              <a:rPr lang="en-US" sz="2800" b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arboreal forms, the proximal portion of the limb becomes extremely elongated and bears a definite ratio with the climbing ability. </a:t>
            </a:r>
          </a:p>
          <a:p>
            <a:pPr algn="just" fontAlgn="base">
              <a:lnSpc>
                <a:spcPct val="150000"/>
              </a:lnSpc>
            </a:pPr>
            <a:r>
              <a:rPr lang="en-US" sz="2800" b="0" dirty="0">
                <a:solidFill>
                  <a:srgbClr val="C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feet may also be modified as prehensile or grasping organs. </a:t>
            </a:r>
          </a:p>
          <a:p>
            <a:pPr algn="just">
              <a:lnSpc>
                <a:spcPct val="150000"/>
              </a:lnSpc>
            </a:pPr>
            <a:endParaRPr lang="en-IN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40355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525</TotalTime>
  <Words>507</Words>
  <Application>Microsoft Office PowerPoint</Application>
  <PresentationFormat>Widescreen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Georgia</vt:lpstr>
      <vt:lpstr>Roboto</vt:lpstr>
      <vt:lpstr>Trebuchet MS</vt:lpstr>
      <vt:lpstr>Wingdings</vt:lpstr>
      <vt:lpstr>Wingdings 3</vt:lpstr>
      <vt:lpstr>Facet</vt:lpstr>
      <vt:lpstr>    Arboreal Adaptation</vt:lpstr>
      <vt:lpstr>Arborial?</vt:lpstr>
      <vt:lpstr>PowerPoint Presentation</vt:lpstr>
      <vt:lpstr>Arborial?</vt:lpstr>
      <vt:lpstr>Types</vt:lpstr>
      <vt:lpstr>Types</vt:lpstr>
      <vt:lpstr>Modifications for Arborial Life: </vt:lpstr>
      <vt:lpstr>PowerPoint Presentation</vt:lpstr>
      <vt:lpstr>Locomotory Organs </vt:lpstr>
      <vt:lpstr>PowerPoint Presentation</vt:lpstr>
      <vt:lpstr>Contd.</vt:lpstr>
      <vt:lpstr>Limb Girdles: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darshana kumari</dc:creator>
  <cp:lastModifiedBy>darshana kumari</cp:lastModifiedBy>
  <cp:revision>112</cp:revision>
  <dcterms:created xsi:type="dcterms:W3CDTF">2020-09-29T05:15:01Z</dcterms:created>
  <dcterms:modified xsi:type="dcterms:W3CDTF">2020-10-16T13:39:40Z</dcterms:modified>
</cp:coreProperties>
</file>